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E0DB"/>
    <a:srgbClr val="4AB0A4"/>
    <a:srgbClr val="00A6A3"/>
    <a:srgbClr val="FF3A17"/>
    <a:srgbClr val="FF3509"/>
    <a:srgbClr val="FFFFFF"/>
    <a:srgbClr val="D65734"/>
    <a:srgbClr val="F2F2F2"/>
    <a:srgbClr val="FF8361"/>
    <a:srgbClr val="FF43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59" autoAdjust="0"/>
    <p:restoredTop sz="94434" autoAdjust="0"/>
  </p:normalViewPr>
  <p:slideViewPr>
    <p:cSldViewPr snapToGrid="0">
      <p:cViewPr varScale="1">
        <p:scale>
          <a:sx n="105" d="100"/>
          <a:sy n="105" d="100"/>
        </p:scale>
        <p:origin x="60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D5BE9D-802A-4696-B59B-B65A51B7223D}" type="datetimeFigureOut">
              <a:rPr lang="es-ES" smtClean="0"/>
              <a:t>12/07/2024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B319F3-4A3F-4DB2-A438-8769501AAF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1365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B319F3-4A3F-4DB2-A438-8769501AAF43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0588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CAD1-521E-47C7-8F31-3ED5AB1B0EEF}" type="datetimeFigureOut">
              <a:rPr lang="es-ES" smtClean="0"/>
              <a:t>12/07/2024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E08D-1A89-476C-9BD4-09DB067393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6499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CAD1-521E-47C7-8F31-3ED5AB1B0EEF}" type="datetimeFigureOut">
              <a:rPr lang="es-ES" smtClean="0"/>
              <a:t>12/07/2024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E08D-1A89-476C-9BD4-09DB067393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5203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CAD1-521E-47C7-8F31-3ED5AB1B0EEF}" type="datetimeFigureOut">
              <a:rPr lang="es-ES" smtClean="0"/>
              <a:t>12/07/2024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E08D-1A89-476C-9BD4-09DB067393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8331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CAD1-521E-47C7-8F31-3ED5AB1B0EEF}" type="datetimeFigureOut">
              <a:rPr lang="es-ES" smtClean="0"/>
              <a:t>12/07/2024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E08D-1A89-476C-9BD4-09DB067393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070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CAD1-521E-47C7-8F31-3ED5AB1B0EEF}" type="datetimeFigureOut">
              <a:rPr lang="es-ES" smtClean="0"/>
              <a:t>12/07/2024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E08D-1A89-476C-9BD4-09DB067393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2262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CAD1-521E-47C7-8F31-3ED5AB1B0EEF}" type="datetimeFigureOut">
              <a:rPr lang="es-ES" smtClean="0"/>
              <a:t>12/07/2024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E08D-1A89-476C-9BD4-09DB067393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3651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CAD1-521E-47C7-8F31-3ED5AB1B0EEF}" type="datetimeFigureOut">
              <a:rPr lang="es-ES" smtClean="0"/>
              <a:t>12/07/2024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E08D-1A89-476C-9BD4-09DB067393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0118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CAD1-521E-47C7-8F31-3ED5AB1B0EEF}" type="datetimeFigureOut">
              <a:rPr lang="es-ES" smtClean="0"/>
              <a:t>12/07/2024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E08D-1A89-476C-9BD4-09DB067393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2465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CAD1-521E-47C7-8F31-3ED5AB1B0EEF}" type="datetimeFigureOut">
              <a:rPr lang="es-ES" smtClean="0"/>
              <a:t>12/07/2024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E08D-1A89-476C-9BD4-09DB067393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7232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CAD1-521E-47C7-8F31-3ED5AB1B0EEF}" type="datetimeFigureOut">
              <a:rPr lang="es-ES" smtClean="0"/>
              <a:t>12/07/2024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E08D-1A89-476C-9BD4-09DB067393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5805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CAD1-521E-47C7-8F31-3ED5AB1B0EEF}" type="datetimeFigureOut">
              <a:rPr lang="es-ES" smtClean="0"/>
              <a:t>12/07/2024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E08D-1A89-476C-9BD4-09DB067393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415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1CAD1-521E-47C7-8F31-3ED5AB1B0EEF}" type="datetimeFigureOut">
              <a:rPr lang="es-ES" smtClean="0"/>
              <a:t>12/07/2024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1E08D-1A89-476C-9BD4-09DB067393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744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rgbClr val="FFFFFF"/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Group 1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246516"/>
              </p:ext>
            </p:extLst>
          </p:nvPr>
        </p:nvGraphicFramePr>
        <p:xfrm>
          <a:off x="6306010" y="1058778"/>
          <a:ext cx="5172118" cy="853440"/>
        </p:xfrm>
        <a:graphic>
          <a:graphicData uri="http://schemas.openxmlformats.org/drawingml/2006/table">
            <a:tbl>
              <a:tblPr/>
              <a:tblGrid>
                <a:gridCol w="1261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50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6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93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678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Referencia</a:t>
                      </a:r>
                      <a:endParaRPr kumimoji="0" lang="es-E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Código EAN-13</a:t>
                      </a:r>
                      <a:endParaRPr kumimoji="0" lang="es-E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PVP</a:t>
                      </a:r>
                      <a:endParaRPr kumimoji="0" lang="es-E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Precio Neto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519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200R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8413491020266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Group 1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5445842"/>
              </p:ext>
            </p:extLst>
          </p:nvPr>
        </p:nvGraphicFramePr>
        <p:xfrm>
          <a:off x="6306011" y="2154042"/>
          <a:ext cx="5196180" cy="4032601"/>
        </p:xfrm>
        <a:graphic>
          <a:graphicData uri="http://schemas.openxmlformats.org/drawingml/2006/table">
            <a:tbl>
              <a:tblPr/>
              <a:tblGrid>
                <a:gridCol w="5196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966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Descripción:  </a:t>
                      </a:r>
                      <a:r>
                        <a:rPr kumimoji="0" lang="es-ES_tradn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TIJERA DE PODAR CON PÉRTIGA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333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Familia:  </a:t>
                      </a:r>
                      <a:r>
                        <a:rPr kumimoji="0" lang="es-ES_tradn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TIJERAS Y HERRAMIENTAS DE JARDÍN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7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Características: </a:t>
                      </a:r>
                      <a:r>
                        <a:rPr kumimoji="0" lang="es-ES_tradn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Tijera de poda con pértiga extensible de acero de 1,60 metros a 2,80 metros de altura con </a:t>
                      </a:r>
                      <a:r>
                        <a:rPr kumimoji="0" lang="es-ES_tradn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herramienta incluida.  </a:t>
                      </a:r>
                      <a:r>
                        <a:rPr kumimoji="0" lang="es-ES_tradn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Incluye serrucho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333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Argumentos de Venta: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7" name="CuadroTexto 16"/>
          <p:cNvSpPr txBox="1"/>
          <p:nvPr/>
        </p:nvSpPr>
        <p:spPr>
          <a:xfrm>
            <a:off x="0" y="745958"/>
            <a:ext cx="553453" cy="6112042"/>
          </a:xfrm>
          <a:prstGeom prst="rect">
            <a:avLst/>
          </a:prstGeom>
          <a:gradFill flip="none" rotWithShape="1">
            <a:gsLst>
              <a:gs pos="91000">
                <a:srgbClr val="FF3A17"/>
              </a:gs>
              <a:gs pos="22000">
                <a:srgbClr val="FFFFFF"/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18" name="Rectángulo 17"/>
          <p:cNvSpPr/>
          <p:nvPr/>
        </p:nvSpPr>
        <p:spPr>
          <a:xfrm>
            <a:off x="0" y="6376737"/>
            <a:ext cx="7748337" cy="481263"/>
          </a:xfrm>
          <a:prstGeom prst="rect">
            <a:avLst/>
          </a:prstGeom>
          <a:gradFill flip="none" rotWithShape="1">
            <a:gsLst>
              <a:gs pos="84000">
                <a:schemeClr val="accent1">
                  <a:lumMod val="0"/>
                  <a:lumOff val="100000"/>
                </a:schemeClr>
              </a:gs>
              <a:gs pos="23000">
                <a:srgbClr val="FF3509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b="1" dirty="0"/>
              <a:t>FICHA DE PRODUCTO</a:t>
            </a:r>
          </a:p>
        </p:txBody>
      </p:sp>
      <p:sp>
        <p:nvSpPr>
          <p:cNvPr id="24" name="Rectángulo 23"/>
          <p:cNvSpPr/>
          <p:nvPr/>
        </p:nvSpPr>
        <p:spPr>
          <a:xfrm rot="5400000">
            <a:off x="9031705" y="2711120"/>
            <a:ext cx="5871411" cy="449179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0"/>
                  <a:lumOff val="100000"/>
                </a:schemeClr>
              </a:gs>
              <a:gs pos="52000">
                <a:srgbClr val="4AB0A4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3" name="Rectángulo 22"/>
          <p:cNvSpPr/>
          <p:nvPr/>
        </p:nvSpPr>
        <p:spPr>
          <a:xfrm>
            <a:off x="4852737" y="0"/>
            <a:ext cx="7339263" cy="505326"/>
          </a:xfrm>
          <a:prstGeom prst="rect">
            <a:avLst/>
          </a:prstGeom>
          <a:gradFill flip="none" rotWithShape="1">
            <a:gsLst>
              <a:gs pos="15000">
                <a:schemeClr val="accent1">
                  <a:lumMod val="0"/>
                  <a:lumOff val="100000"/>
                </a:schemeClr>
              </a:gs>
              <a:gs pos="77000">
                <a:srgbClr val="4AB0A4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" sz="2400" b="1" dirty="0"/>
              <a:t>FICHA DE PRODUCTO </a:t>
            </a:r>
          </a:p>
        </p:txBody>
      </p:sp>
      <p:sp>
        <p:nvSpPr>
          <p:cNvPr id="26" name="Rectángulo 25"/>
          <p:cNvSpPr/>
          <p:nvPr/>
        </p:nvSpPr>
        <p:spPr>
          <a:xfrm>
            <a:off x="772027" y="1546913"/>
            <a:ext cx="5099384" cy="465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61" y="228600"/>
            <a:ext cx="4933950" cy="12942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Imagen 4" descr="Imagen que contiene esquiando, esquí, aire&#10;&#10;Descripción generada automáticamente">
            <a:extLst>
              <a:ext uri="{FF2B5EF4-FFF2-40B4-BE49-F238E27FC236}">
                <a16:creationId xmlns:a16="http://schemas.microsoft.com/office/drawing/2014/main" id="{CE8A8329-41B9-CAE4-E401-CD57308F9AE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1973" y="1842233"/>
            <a:ext cx="3919491" cy="3919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9554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93246DB42A5764493DDB3A4D75CC110" ma:contentTypeVersion="19" ma:contentTypeDescription="Crear nuevo documento." ma:contentTypeScope="" ma:versionID="fe6f88c886a6168eb49bd2df2b01c6af">
  <xsd:schema xmlns:xsd="http://www.w3.org/2001/XMLSchema" xmlns:xs="http://www.w3.org/2001/XMLSchema" xmlns:p="http://schemas.microsoft.com/office/2006/metadata/properties" xmlns:ns2="c7d367ef-6b3d-4f91-b8f0-d2800de18628" xmlns:ns3="71166973-bd6d-42cb-b81b-944ef3a9e41a" targetNamespace="http://schemas.microsoft.com/office/2006/metadata/properties" ma:root="true" ma:fieldsID="cca28f5f75d92b35d882fe01267235f6" ns2:_="" ns3:_="">
    <xsd:import namespace="c7d367ef-6b3d-4f91-b8f0-d2800de18628"/>
    <xsd:import namespace="71166973-bd6d-42cb-b81b-944ef3a9e4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Image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367ef-6b3d-4f91-b8f0-d2800de186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5775280c-8a7a-48e1-8b18-d2402a3bb8b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Imagen" ma:index="25" nillable="true" ma:displayName="Imagen" ma:format="Thumbnail" ma:internalName="Imagen">
      <xsd:simpleType>
        <xsd:restriction base="dms:Unknown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166973-bd6d-42cb-b81b-944ef3a9e41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dcab810-d957-40f1-a8aa-8fad9100b4b9}" ma:internalName="TaxCatchAll" ma:showField="CatchAllData" ma:web="71166973-bd6d-42cb-b81b-944ef3a9e4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AA9CB46-C8AC-4BAF-ACF9-E6ECB647E9C7}"/>
</file>

<file path=customXml/itemProps2.xml><?xml version="1.0" encoding="utf-8"?>
<ds:datastoreItem xmlns:ds="http://schemas.openxmlformats.org/officeDocument/2006/customXml" ds:itemID="{5150F275-C96C-41A1-85D8-D80DC73E79CD}"/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103</TotalTime>
  <Words>57</Words>
  <Application>Microsoft Office PowerPoint</Application>
  <PresentationFormat>Panorámica</PresentationFormat>
  <Paragraphs>13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comercial</dc:creator>
  <cp:lastModifiedBy>Gorka Okariz</cp:lastModifiedBy>
  <cp:revision>24</cp:revision>
  <dcterms:created xsi:type="dcterms:W3CDTF">2015-06-24T08:50:05Z</dcterms:created>
  <dcterms:modified xsi:type="dcterms:W3CDTF">2024-07-12T07:42:46Z</dcterms:modified>
</cp:coreProperties>
</file>